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7" r:id="rId2"/>
    <p:sldId id="260" r:id="rId3"/>
    <p:sldId id="261" r:id="rId4"/>
    <p:sldId id="271" r:id="rId5"/>
    <p:sldId id="262" r:id="rId6"/>
    <p:sldId id="270" r:id="rId7"/>
    <p:sldId id="267" r:id="rId8"/>
    <p:sldId id="272" r:id="rId9"/>
    <p:sldId id="269" r:id="rId10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A873C-6B3F-45B5-8B93-13BEF52E6C1A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E352-5B6E-4282-B805-FAFE21C7C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41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A873C-6B3F-45B5-8B93-13BEF52E6C1A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E352-5B6E-4282-B805-FAFE21C7C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723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A873C-6B3F-45B5-8B93-13BEF52E6C1A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E352-5B6E-4282-B805-FAFE21C7C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77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A873C-6B3F-45B5-8B93-13BEF52E6C1A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E352-5B6E-4282-B805-FAFE21C7C43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934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A873C-6B3F-45B5-8B93-13BEF52E6C1A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E352-5B6E-4282-B805-FAFE21C7C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434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A873C-6B3F-45B5-8B93-13BEF52E6C1A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E352-5B6E-4282-B805-FAFE21C7C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61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A873C-6B3F-45B5-8B93-13BEF52E6C1A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E352-5B6E-4282-B805-FAFE21C7C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70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A873C-6B3F-45B5-8B93-13BEF52E6C1A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E352-5B6E-4282-B805-FAFE21C7C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25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A873C-6B3F-45B5-8B93-13BEF52E6C1A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E352-5B6E-4282-B805-FAFE21C7C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533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A873C-6B3F-45B5-8B93-13BEF52E6C1A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E352-5B6E-4282-B805-FAFE21C7C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49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A873C-6B3F-45B5-8B93-13BEF52E6C1A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E352-5B6E-4282-B805-FAFE21C7C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27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A873C-6B3F-45B5-8B93-13BEF52E6C1A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E352-5B6E-4282-B805-FAFE21C7C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59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A873C-6B3F-45B5-8B93-13BEF52E6C1A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E352-5B6E-4282-B805-FAFE21C7C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A873C-6B3F-45B5-8B93-13BEF52E6C1A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E352-5B6E-4282-B805-FAFE21C7C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04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A873C-6B3F-45B5-8B93-13BEF52E6C1A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E352-5B6E-4282-B805-FAFE21C7C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990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A873C-6B3F-45B5-8B93-13BEF52E6C1A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E352-5B6E-4282-B805-FAFE21C7C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089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A873C-6B3F-45B5-8B93-13BEF52E6C1A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E352-5B6E-4282-B805-FAFE21C7C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800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72A873C-6B3F-45B5-8B93-13BEF52E6C1A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E352-5B6E-4282-B805-FAFE21C7C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2846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637D1-A7C4-405B-A2C8-533135A576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2171700"/>
            <a:ext cx="8825658" cy="1348381"/>
          </a:xfrm>
        </p:spPr>
        <p:txBody>
          <a:bodyPr/>
          <a:lstStyle/>
          <a:p>
            <a:pPr algn="ctr"/>
            <a:r>
              <a:rPr lang="en-US" b="1" dirty="0" err="1"/>
              <a:t>Halimah’s</a:t>
            </a:r>
            <a:r>
              <a:rPr lang="en-US" b="1" dirty="0"/>
              <a:t> Paintings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38BA49-5196-4676-A2EE-063D8E391B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6395" y="4160160"/>
            <a:ext cx="8825658" cy="86142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</a:rPr>
              <a:t>Watercolors from 2008 to 2019</a:t>
            </a:r>
          </a:p>
        </p:txBody>
      </p:sp>
    </p:spTree>
    <p:extLst>
      <p:ext uri="{BB962C8B-B14F-4D97-AF65-F5344CB8AC3E}">
        <p14:creationId xmlns:p14="http://schemas.microsoft.com/office/powerpoint/2010/main" val="1116045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22910-58CC-407C-8F56-970A531BA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24268"/>
          </a:xfrm>
        </p:spPr>
        <p:txBody>
          <a:bodyPr/>
          <a:lstStyle/>
          <a:p>
            <a:pPr algn="ctr"/>
            <a:r>
              <a:rPr lang="en-US" dirty="0"/>
              <a:t>Sedona Watercolors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8DBF53-543C-4CFB-816A-529C77D36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2608" y="1440473"/>
            <a:ext cx="2946866" cy="576262"/>
          </a:xfrm>
        </p:spPr>
        <p:txBody>
          <a:bodyPr/>
          <a:lstStyle/>
          <a:p>
            <a:r>
              <a:rPr lang="en-US" sz="2000" b="1" dirty="0">
                <a:solidFill>
                  <a:schemeClr val="accent2"/>
                </a:solidFill>
              </a:rPr>
              <a:t>Sedona vista 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10 x13”</a:t>
            </a:r>
            <a:endParaRPr lang="en-US" sz="2000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53D2E7D-6728-4891-B73E-75643646B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01328" y="1440152"/>
            <a:ext cx="3734722" cy="576262"/>
          </a:xfrm>
        </p:spPr>
        <p:txBody>
          <a:bodyPr/>
          <a:lstStyle/>
          <a:p>
            <a:r>
              <a:rPr lang="en-US" sz="2000" b="1" dirty="0">
                <a:solidFill>
                  <a:schemeClr val="accent2"/>
                </a:solidFill>
              </a:rPr>
              <a:t>Bell Rock in Sedona  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10 x13”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E24220-7195-4A33-B13C-DFB1E8AB5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6112" y="2224716"/>
            <a:ext cx="5652015" cy="3948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D45AF0-6F8B-4823-8785-DD110B87A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23873" y="2180221"/>
            <a:ext cx="5660989" cy="4037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1886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2294A-0C5F-4A7E-957B-5589D8F1E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Old Florida Scenes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DEBBB8-DD08-4ED3-80E4-A6F7B5D8A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326083"/>
            <a:ext cx="4000005" cy="48548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692C02-50D4-4454-85A0-17FA0E830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11" y="1113719"/>
            <a:ext cx="4000005" cy="49902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041AFA-0C1D-4E74-A076-FE9A5DB326FE}"/>
              </a:ext>
            </a:extLst>
          </p:cNvPr>
          <p:cNvSpPr txBox="1"/>
          <p:nvPr/>
        </p:nvSpPr>
        <p:spPr>
          <a:xfrm>
            <a:off x="845820" y="6180892"/>
            <a:ext cx="274527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Loxahatchee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Afternoon 12 x16”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89C526-9FA5-4B94-8F08-33335613B493}"/>
              </a:ext>
            </a:extLst>
          </p:cNvPr>
          <p:cNvSpPr txBox="1"/>
          <p:nvPr/>
        </p:nvSpPr>
        <p:spPr>
          <a:xfrm>
            <a:off x="10162738" y="3429000"/>
            <a:ext cx="10196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Alva  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Beauty 10 x13”</a:t>
            </a:r>
          </a:p>
        </p:txBody>
      </p:sp>
    </p:spTree>
    <p:extLst>
      <p:ext uri="{BB962C8B-B14F-4D97-AF65-F5344CB8AC3E}">
        <p14:creationId xmlns:p14="http://schemas.microsoft.com/office/powerpoint/2010/main" val="3364690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2294A-0C5F-4A7E-957B-5589D8F1E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Florida Scenes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E0DBD6-890C-4E19-AB0F-4CF87194F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784" y="1161028"/>
            <a:ext cx="3798526" cy="50245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E87A30-10E1-41B5-AB20-00CB02F4C3D3}"/>
              </a:ext>
            </a:extLst>
          </p:cNvPr>
          <p:cNvSpPr txBox="1"/>
          <p:nvPr/>
        </p:nvSpPr>
        <p:spPr>
          <a:xfrm>
            <a:off x="7721201" y="6185616"/>
            <a:ext cx="2658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Las Tres </a:t>
            </a:r>
            <a:r>
              <a:rPr lang="en-US" sz="20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Palmeras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10 x13”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009A41-BCF0-4B92-95AB-78724F7F3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28" y="1211580"/>
            <a:ext cx="6062672" cy="44348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8053FC-948F-4ABF-89AF-58357137788F}"/>
              </a:ext>
            </a:extLst>
          </p:cNvPr>
          <p:cNvSpPr txBox="1"/>
          <p:nvPr/>
        </p:nvSpPr>
        <p:spPr>
          <a:xfrm>
            <a:off x="1455654" y="5842337"/>
            <a:ext cx="40974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Matheson Hammock, a swimming cove from childhood 10 x13”</a:t>
            </a:r>
          </a:p>
        </p:txBody>
      </p:sp>
    </p:spTree>
    <p:extLst>
      <p:ext uri="{BB962C8B-B14F-4D97-AF65-F5344CB8AC3E}">
        <p14:creationId xmlns:p14="http://schemas.microsoft.com/office/powerpoint/2010/main" val="2120802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988C5-3642-4B74-B8F1-1948EE9EE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Hibiscus Series…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AA4CA8-54FD-40AD-9AA6-512222E06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641" y="1488559"/>
            <a:ext cx="5543107" cy="4157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A5A16A-81C0-433D-A479-2B469DABE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751" y="1482898"/>
            <a:ext cx="5394269" cy="4157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B92800-D206-4433-8143-35DD06B07A18}"/>
              </a:ext>
            </a:extLst>
          </p:cNvPr>
          <p:cNvSpPr txBox="1"/>
          <p:nvPr/>
        </p:nvSpPr>
        <p:spPr>
          <a:xfrm>
            <a:off x="925033" y="5758951"/>
            <a:ext cx="3721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Multicolored Hibiscus </a:t>
            </a:r>
          </a:p>
          <a:p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10 x14”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19FB7E-D90F-487A-9077-69D040E40B7F}"/>
              </a:ext>
            </a:extLst>
          </p:cNvPr>
          <p:cNvSpPr txBox="1"/>
          <p:nvPr/>
        </p:nvSpPr>
        <p:spPr>
          <a:xfrm>
            <a:off x="7772400" y="5840199"/>
            <a:ext cx="2982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Mariama Hibiscus 10 x14”</a:t>
            </a:r>
          </a:p>
        </p:txBody>
      </p:sp>
    </p:spTree>
    <p:extLst>
      <p:ext uri="{BB962C8B-B14F-4D97-AF65-F5344CB8AC3E}">
        <p14:creationId xmlns:p14="http://schemas.microsoft.com/office/powerpoint/2010/main" val="1970760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A7358-4466-42ED-923C-A91490675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9360" y="137226"/>
            <a:ext cx="7126289" cy="1021752"/>
          </a:xfrm>
        </p:spPr>
        <p:txBody>
          <a:bodyPr/>
          <a:lstStyle/>
          <a:p>
            <a:pPr algn="ctr"/>
            <a:r>
              <a:rPr lang="en-US" dirty="0"/>
              <a:t>Meet the Happy Couple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046B26-D8BF-499E-B65D-D745F41E2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835" y="1051026"/>
            <a:ext cx="8301989" cy="580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365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0594F-9C93-4715-AB47-059EFEDED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279" y="199296"/>
            <a:ext cx="9404723" cy="961412"/>
          </a:xfrm>
        </p:spPr>
        <p:txBody>
          <a:bodyPr/>
          <a:lstStyle/>
          <a:p>
            <a:r>
              <a:rPr lang="en-US" dirty="0"/>
              <a:t>Travels with Halimah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8B021A-26CE-43AB-A2A4-7C3636500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09" y="1225628"/>
            <a:ext cx="3672832" cy="5050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C9C4D9-BD3E-4D0C-B638-66881724D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265" y="1321796"/>
            <a:ext cx="7114735" cy="5536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FAE77C-26C0-4E6B-BCDF-A53C28DAFE74}"/>
              </a:ext>
            </a:extLst>
          </p:cNvPr>
          <p:cNvSpPr txBox="1"/>
          <p:nvPr/>
        </p:nvSpPr>
        <p:spPr>
          <a:xfrm>
            <a:off x="274320" y="6459042"/>
            <a:ext cx="4462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Hawaiian Ginger in Oahu 10 x 14”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5B0457-50FE-43CB-A1F2-959D01425B88}"/>
              </a:ext>
            </a:extLst>
          </p:cNvPr>
          <p:cNvSpPr txBox="1"/>
          <p:nvPr/>
        </p:nvSpPr>
        <p:spPr>
          <a:xfrm>
            <a:off x="6096001" y="533314"/>
            <a:ext cx="4075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Rose Garden at the Alhambra, Spain 12 x16”</a:t>
            </a:r>
          </a:p>
        </p:txBody>
      </p:sp>
    </p:spTree>
    <p:extLst>
      <p:ext uri="{BB962C8B-B14F-4D97-AF65-F5344CB8AC3E}">
        <p14:creationId xmlns:p14="http://schemas.microsoft.com/office/powerpoint/2010/main" val="1916057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B1099-E953-4FF1-9B46-6C5299618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376" y="197537"/>
            <a:ext cx="9404723" cy="823189"/>
          </a:xfrm>
        </p:spPr>
        <p:txBody>
          <a:bodyPr/>
          <a:lstStyle/>
          <a:p>
            <a:pPr algn="ctr"/>
            <a:r>
              <a:rPr lang="en-US" dirty="0"/>
              <a:t>The Peace Lotus 12 x 16”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424CE1-EA1A-4D57-9A21-8CB5A866F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216" y="1172692"/>
            <a:ext cx="8124617" cy="5685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078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12576-5DB7-4BE0-A478-45EB11DA1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8872"/>
          </a:xfrm>
        </p:spPr>
        <p:txBody>
          <a:bodyPr/>
          <a:lstStyle/>
          <a:p>
            <a:r>
              <a:rPr lang="en-US" b="1" i="1" dirty="0">
                <a:latin typeface="Bradley Hand ITC" panose="03070402050302030203" pitchFamily="66" charset="0"/>
              </a:rPr>
              <a:t>Las Tres </a:t>
            </a:r>
            <a:r>
              <a:rPr lang="en-US" b="1" i="1" dirty="0" err="1">
                <a:latin typeface="Bradley Hand ITC" panose="03070402050302030203" pitchFamily="66" charset="0"/>
              </a:rPr>
              <a:t>Palmeras</a:t>
            </a:r>
            <a:endParaRPr lang="en-US" b="1" i="1" dirty="0">
              <a:latin typeface="Bradley Hand ITC" panose="03070402050302030203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99863E-CCCF-4D98-B6B2-046BAE554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5075" y="0"/>
            <a:ext cx="5540874" cy="6923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F915B9-3EAD-4B25-90ED-232E850B719E}"/>
              </a:ext>
            </a:extLst>
          </p:cNvPr>
          <p:cNvSpPr txBox="1"/>
          <p:nvPr/>
        </p:nvSpPr>
        <p:spPr>
          <a:xfrm>
            <a:off x="512272" y="1225689"/>
            <a:ext cx="528065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Bradley Hand ITC" panose="03070402050302030203" pitchFamily="66" charset="0"/>
              </a:rPr>
              <a:t>Palm fronds standing on end wild with golden joy.</a:t>
            </a:r>
            <a:endParaRPr lang="en-US" sz="2000" dirty="0">
              <a:latin typeface="Bradley Hand ITC" panose="03070402050302030203" pitchFamily="66" charset="0"/>
            </a:endParaRPr>
          </a:p>
          <a:p>
            <a:pPr algn="ctr"/>
            <a:r>
              <a:rPr lang="en-US" sz="2000" b="1" dirty="0">
                <a:latin typeface="Bradley Hand ITC" panose="03070402050302030203" pitchFamily="66" charset="0"/>
              </a:rPr>
              <a:t>Small birds, lizards, and caterpillars (even iguanas) take cover amidst the orange, gold and purple leaves </a:t>
            </a:r>
            <a:endParaRPr lang="en-US" sz="2000" dirty="0">
              <a:latin typeface="Bradley Hand ITC" panose="03070402050302030203" pitchFamily="66" charset="0"/>
            </a:endParaRPr>
          </a:p>
          <a:p>
            <a:pPr algn="ctr"/>
            <a:r>
              <a:rPr lang="en-US" sz="2000" b="1" dirty="0">
                <a:latin typeface="Bradley Hand ITC" panose="03070402050302030203" pitchFamily="66" charset="0"/>
              </a:rPr>
              <a:t>Dreaming up small dwellings nestled behind the hula-skirted grass trunks.</a:t>
            </a:r>
            <a:endParaRPr lang="en-US" sz="2000" dirty="0">
              <a:latin typeface="Bradley Hand ITC" panose="03070402050302030203" pitchFamily="66" charset="0"/>
            </a:endParaRPr>
          </a:p>
          <a:p>
            <a:pPr algn="ctr"/>
            <a:r>
              <a:rPr lang="en-US" sz="2000" b="1" dirty="0">
                <a:latin typeface="Bradley Hand ITC" panose="03070402050302030203" pitchFamily="66" charset="0"/>
              </a:rPr>
              <a:t>Can you imagine the sparrows flitting about?</a:t>
            </a:r>
            <a:endParaRPr lang="en-US" sz="2000" dirty="0">
              <a:latin typeface="Bradley Hand ITC" panose="03070402050302030203" pitchFamily="66" charset="0"/>
            </a:endParaRPr>
          </a:p>
          <a:p>
            <a:pPr algn="ctr"/>
            <a:r>
              <a:rPr lang="en-US" sz="2000" b="1" dirty="0">
                <a:latin typeface="Bradley Hand ITC" panose="03070402050302030203" pitchFamily="66" charset="0"/>
              </a:rPr>
              <a:t>A stillness abides within this stand of palms</a:t>
            </a:r>
            <a:endParaRPr lang="en-US" sz="2000" dirty="0">
              <a:latin typeface="Bradley Hand ITC" panose="03070402050302030203" pitchFamily="66" charset="0"/>
            </a:endParaRPr>
          </a:p>
          <a:p>
            <a:pPr algn="ctr"/>
            <a:r>
              <a:rPr lang="en-US" sz="2000" b="1" dirty="0">
                <a:latin typeface="Bradley Hand ITC" panose="03070402050302030203" pitchFamily="66" charset="0"/>
              </a:rPr>
              <a:t>And if you’re here for even a bit, time might seem to stop altogether.</a:t>
            </a:r>
            <a:endParaRPr lang="en-US" sz="2000" dirty="0">
              <a:latin typeface="Bradley Hand ITC" panose="03070402050302030203" pitchFamily="66" charset="0"/>
            </a:endParaRPr>
          </a:p>
          <a:p>
            <a:pPr algn="ctr"/>
            <a:r>
              <a:rPr lang="en-US" sz="2000" b="1" dirty="0">
                <a:latin typeface="Bradley Hand ITC" panose="03070402050302030203" pitchFamily="66" charset="0"/>
              </a:rPr>
              <a:t>This a place that can remind us to pray.</a:t>
            </a:r>
            <a:endParaRPr lang="en-US" sz="2000" dirty="0">
              <a:latin typeface="Bradley Hand ITC" panose="03070402050302030203" pitchFamily="66" charset="0"/>
            </a:endParaRPr>
          </a:p>
          <a:p>
            <a:pPr algn="ctr"/>
            <a:r>
              <a:rPr lang="en-US" sz="2000" b="1" dirty="0">
                <a:latin typeface="Bradley Hand ITC" panose="03070402050302030203" pitchFamily="66" charset="0"/>
              </a:rPr>
              <a:t>-- a place to pray for peace in our hearts.</a:t>
            </a:r>
            <a:endParaRPr lang="en-US" sz="2000" dirty="0">
              <a:latin typeface="Bradley Hand ITC" panose="03070402050302030203" pitchFamily="66" charset="0"/>
            </a:endParaRPr>
          </a:p>
          <a:p>
            <a:pPr algn="ctr"/>
            <a:r>
              <a:rPr lang="en-US" sz="2000" b="1" dirty="0">
                <a:latin typeface="Bradley Hand ITC" panose="03070402050302030203" pitchFamily="66" charset="0"/>
              </a:rPr>
              <a:t>-- a place to pray for more love in our lives</a:t>
            </a:r>
            <a:endParaRPr lang="en-US" sz="2000" dirty="0">
              <a:latin typeface="Bradley Hand ITC" panose="03070402050302030203" pitchFamily="66" charset="0"/>
            </a:endParaRPr>
          </a:p>
          <a:p>
            <a:pPr algn="ctr"/>
            <a:r>
              <a:rPr lang="en-US" sz="2000" b="1" dirty="0">
                <a:latin typeface="Bradley Hand ITC" panose="03070402050302030203" pitchFamily="66" charset="0"/>
              </a:rPr>
              <a:t>Here we might entreat the universe for a grand </a:t>
            </a:r>
            <a:r>
              <a:rPr lang="en-US" sz="2000" b="1" i="1" dirty="0" err="1">
                <a:latin typeface="Bradley Hand ITC" panose="03070402050302030203" pitchFamily="66" charset="0"/>
              </a:rPr>
              <a:t>reconciliación</a:t>
            </a:r>
            <a:r>
              <a:rPr lang="en-US" sz="2000" b="1" i="1" dirty="0">
                <a:latin typeface="Bradley Hand ITC" panose="03070402050302030203" pitchFamily="66" charset="0"/>
              </a:rPr>
              <a:t>. </a:t>
            </a:r>
          </a:p>
          <a:p>
            <a:pPr algn="ctr"/>
            <a:endParaRPr lang="en-US" sz="2000" dirty="0">
              <a:latin typeface="Bradley Hand ITC" panose="03070402050302030203" pitchFamily="66" charset="0"/>
            </a:endParaRPr>
          </a:p>
          <a:p>
            <a:r>
              <a:rPr lang="en-US" sz="2000" b="1" dirty="0">
                <a:latin typeface="Bradley Hand ITC" panose="03070402050302030203" pitchFamily="66" charset="0"/>
              </a:rPr>
              <a:t>                   What is your prayer?</a:t>
            </a:r>
            <a:endParaRPr lang="en-US" sz="2000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2152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178</TotalTime>
  <Words>228</Words>
  <Application>Microsoft Office PowerPoint</Application>
  <PresentationFormat>Widescreen</PresentationFormat>
  <Paragraphs>33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Bradley Hand ITC</vt:lpstr>
      <vt:lpstr>Century Gothic</vt:lpstr>
      <vt:lpstr>Wingdings 3</vt:lpstr>
      <vt:lpstr>Ion</vt:lpstr>
      <vt:lpstr>Halimah’s Paintings</vt:lpstr>
      <vt:lpstr>Sedona Watercolors</vt:lpstr>
      <vt:lpstr>Old Florida Scenes</vt:lpstr>
      <vt:lpstr> Florida Scenes</vt:lpstr>
      <vt:lpstr>The Hibiscus Series…</vt:lpstr>
      <vt:lpstr>Meet the Happy Couple</vt:lpstr>
      <vt:lpstr>Travels with Halimah</vt:lpstr>
      <vt:lpstr>The Peace Lotus 12 x 16”</vt:lpstr>
      <vt:lpstr>Las Tres Palmeras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Halimah’s Paintings</dc:title>
  <dc:creator>Halimah Polk</dc:creator>
  <cp:lastModifiedBy>Halimah Polk</cp:lastModifiedBy>
  <cp:revision>7</cp:revision>
  <cp:lastPrinted>2019-09-20T22:11:12Z</cp:lastPrinted>
  <dcterms:created xsi:type="dcterms:W3CDTF">2019-09-14T15:55:21Z</dcterms:created>
  <dcterms:modified xsi:type="dcterms:W3CDTF">2019-10-10T15:21:23Z</dcterms:modified>
</cp:coreProperties>
</file>